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9" d="100"/>
          <a:sy n="69" d="100"/>
        </p:scale>
        <p:origin x="122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20387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48904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1455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88703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60637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1169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32500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4615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285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81016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46181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B5F210-7C72-4AD3-B906-6F69E707A643}" type="datetimeFigureOut">
              <a:rPr lang="en-US" smtClean="0"/>
              <a:t>3/27/2017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2369D1-D511-497E-834A-CFC5CDA35C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57783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40" y="677284"/>
            <a:ext cx="9142560" cy="55295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939842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Kent School District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Smith, Heather</dc:creator>
  <cp:lastModifiedBy>Smith, Heather</cp:lastModifiedBy>
  <cp:revision>2</cp:revision>
  <dcterms:created xsi:type="dcterms:W3CDTF">2017-03-28T00:33:27Z</dcterms:created>
  <dcterms:modified xsi:type="dcterms:W3CDTF">2017-03-28T00:35:43Z</dcterms:modified>
</cp:coreProperties>
</file>

<file path=docProps/thumbnail.jpeg>
</file>